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57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e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3.e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1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e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5.emf"/><Relationship Id="rId1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1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油田泡沫剂合成过程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755576" y="764704"/>
          <a:ext cx="8108960" cy="4147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em3D XML" r:id="rId1" imgW="6667500" imgH="3416300" progId="Chem3D.Document.9">
                  <p:embed/>
                </p:oleObj>
              </mc:Choice>
              <mc:Fallback>
                <p:oleObj name="Chem3D XML" r:id="rId1" imgW="6667500" imgH="3416300" progId="Chem3D.Document.9">
                  <p:embed/>
                  <p:pic>
                    <p:nvPicPr>
                      <p:cNvPr id="0" name="图片 410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5576" y="764704"/>
                        <a:ext cx="8108960" cy="4147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同心圆 6"/>
          <p:cNvSpPr/>
          <p:nvPr/>
        </p:nvSpPr>
        <p:spPr>
          <a:xfrm>
            <a:off x="1979712" y="1124744"/>
            <a:ext cx="1152128" cy="1296144"/>
          </a:xfrm>
          <a:prstGeom prst="donut">
            <a:avLst>
              <a:gd name="adj" fmla="val 124"/>
            </a:avLst>
          </a:prstGeom>
          <a:solidFill>
            <a:srgbClr val="FFFF0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4149080"/>
            <a:ext cx="244827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油茶皂甙分子结构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47667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糖配基羰基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115616" y="1754006"/>
          <a:ext cx="7832039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em3D XML" r:id="rId1" imgW="6362700" imgH="3924300" progId="Chem3D.Document.9">
                  <p:embed/>
                </p:oleObj>
              </mc:Choice>
              <mc:Fallback>
                <p:oleObj name="Chem3D XML" r:id="rId1" imgW="6362700" imgH="3924300" progId="Chem3D.Document.9">
                  <p:embed/>
                  <p:pic>
                    <p:nvPicPr>
                      <p:cNvPr id="0" name="图片 103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15616" y="1754006"/>
                        <a:ext cx="7832039" cy="482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接箭头连接符 6"/>
          <p:cNvCxnSpPr/>
          <p:nvPr/>
        </p:nvCxnSpPr>
        <p:spPr>
          <a:xfrm>
            <a:off x="2627784" y="263691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10918" y="1124744"/>
          <a:ext cx="2232248" cy="1265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em3D XML" r:id="rId3" imgW="5499100" imgH="3124200" progId="Chem3D.Document.9">
                  <p:embed/>
                </p:oleObj>
              </mc:Choice>
              <mc:Fallback>
                <p:oleObj name="Chem3D XML" r:id="rId3" imgW="5499100" imgH="3124200" progId="Chem3D.Document.9">
                  <p:embed/>
                  <p:pic>
                    <p:nvPicPr>
                      <p:cNvPr id="0" name="图片 103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0918" y="1124744"/>
                        <a:ext cx="2232248" cy="1265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同心圆 8"/>
          <p:cNvSpPr/>
          <p:nvPr/>
        </p:nvSpPr>
        <p:spPr>
          <a:xfrm>
            <a:off x="3021620" y="2998935"/>
            <a:ext cx="870599" cy="936104"/>
          </a:xfrm>
          <a:prstGeom prst="donut">
            <a:avLst>
              <a:gd name="adj" fmla="val 0"/>
            </a:avLst>
          </a:prstGeom>
          <a:solidFill>
            <a:srgbClr val="FFFF0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1623" y="1023449"/>
            <a:ext cx="244827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正丁醇羟基与油茶皂甙糖基羰基反应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07504" y="2060848"/>
          <a:ext cx="7341854" cy="4686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em3D XML" r:id="rId1" imgW="6299200" imgH="4025900" progId="Chem3D.Document.9">
                  <p:embed/>
                </p:oleObj>
              </mc:Choice>
              <mc:Fallback>
                <p:oleObj name="Chem3D XML" r:id="rId1" imgW="6299200" imgH="4025900" progId="Chem3D.Document.9">
                  <p:embed/>
                  <p:pic>
                    <p:nvPicPr>
                      <p:cNvPr id="0" name="图片 205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7504" y="2060848"/>
                        <a:ext cx="7341854" cy="4686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27784" y="1484784"/>
            <a:ext cx="374441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油茶皂甙正丁醇酯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07504" y="2060848"/>
          <a:ext cx="7341854" cy="4686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em3D XML" r:id="rId1" imgW="6299200" imgH="4025900" progId="Chem3D.Document.9">
                  <p:embed/>
                </p:oleObj>
              </mc:Choice>
              <mc:Fallback>
                <p:oleObj name="Chem3D XML" r:id="rId1" imgW="6299200" imgH="4025900" progId="Chem3D.Document.9">
                  <p:embed/>
                  <p:pic>
                    <p:nvPicPr>
                      <p:cNvPr id="0" name="图片 51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7504" y="2060848"/>
                        <a:ext cx="7341854" cy="4686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3335645" y="130805"/>
          <a:ext cx="4392487" cy="22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em3D XML" r:id="rId3" imgW="6400800" imgH="3238500" progId="Chem3D.Document.9">
                  <p:embed/>
                </p:oleObj>
              </mc:Choice>
              <mc:Fallback>
                <p:oleObj name="Chem3D XML" r:id="rId3" imgW="6400800" imgH="3238500" progId="Chem3D.Document.9">
                  <p:embed/>
                  <p:pic>
                    <p:nvPicPr>
                      <p:cNvPr id="0" name="图片 51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5645" y="130805"/>
                        <a:ext cx="4392487" cy="221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/>
          <p:nvPr/>
        </p:nvCxnSpPr>
        <p:spPr>
          <a:xfrm flipH="1">
            <a:off x="2771800" y="2348880"/>
            <a:ext cx="57606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9" name="同心圆 8"/>
          <p:cNvSpPr/>
          <p:nvPr/>
        </p:nvSpPr>
        <p:spPr>
          <a:xfrm>
            <a:off x="1547664" y="1916832"/>
            <a:ext cx="1365687" cy="1872208"/>
          </a:xfrm>
          <a:prstGeom prst="donut">
            <a:avLst>
              <a:gd name="adj" fmla="val 0"/>
            </a:avLst>
          </a:prstGeom>
          <a:solidFill>
            <a:srgbClr val="FFFF0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476672"/>
            <a:ext cx="338437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十六烷醇与油茶皂甙正丁醇酯进行酯交换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0" y="188640"/>
          <a:ext cx="8924976" cy="6552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em3D XML" r:id="rId1" imgW="5524500" imgH="4356100" progId="Chem3D.Document.9">
                  <p:embed/>
                </p:oleObj>
              </mc:Choice>
              <mc:Fallback>
                <p:oleObj name="Chem3D XML" r:id="rId1" imgW="5524500" imgH="4356100" progId="Chem3D.Document.9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188640"/>
                        <a:ext cx="8924976" cy="65527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491880" y="1484784"/>
            <a:ext cx="373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目标产物：油茶皂甙十六烷醇酯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基本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78</Words>
  <Application>WPS 演示</Application>
  <PresentationFormat>全屏显示(4:3)</PresentationFormat>
  <Paragraphs>14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7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Arial Black</vt:lpstr>
      <vt:lpstr>黑体</vt:lpstr>
      <vt:lpstr>Arial Unicode MS</vt:lpstr>
      <vt:lpstr>Calibri</vt:lpstr>
      <vt:lpstr>基本</vt:lpstr>
      <vt:lpstr>Chem3D.Document.9</vt:lpstr>
      <vt:lpstr>Chem3D.Document.9</vt:lpstr>
      <vt:lpstr>Chem3D.Document.9</vt:lpstr>
      <vt:lpstr>Chem3D.Document.9</vt:lpstr>
      <vt:lpstr>Chem3D.Document.9</vt:lpstr>
      <vt:lpstr>Chem3D.Document.9</vt:lpstr>
      <vt:lpstr>Chem3D.Document.9</vt:lpstr>
      <vt:lpstr>油田泡沫剂合成过程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油田泡沫剂合成过程</dc:title>
  <dc:creator>Administrator</dc:creator>
  <cp:lastModifiedBy>朱伯荣</cp:lastModifiedBy>
  <cp:revision>8</cp:revision>
  <dcterms:created xsi:type="dcterms:W3CDTF">2018-03-29T07:44:00Z</dcterms:created>
  <dcterms:modified xsi:type="dcterms:W3CDTF">2018-04-01T13:00:45Z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